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820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90EBA-975B-4B97-AF4E-CD47618CB4C6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FC873-913C-480B-9B8D-AF53E0CB3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384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90EBA-975B-4B97-AF4E-CD47618CB4C6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FC873-913C-480B-9B8D-AF53E0CB3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161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90EBA-975B-4B97-AF4E-CD47618CB4C6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FC873-913C-480B-9B8D-AF53E0CB3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484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90EBA-975B-4B97-AF4E-CD47618CB4C6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FC873-913C-480B-9B8D-AF53E0CB3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823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90EBA-975B-4B97-AF4E-CD47618CB4C6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FC873-913C-480B-9B8D-AF53E0CB3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56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90EBA-975B-4B97-AF4E-CD47618CB4C6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FC873-913C-480B-9B8D-AF53E0CB3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282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90EBA-975B-4B97-AF4E-CD47618CB4C6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FC873-913C-480B-9B8D-AF53E0CB3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545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90EBA-975B-4B97-AF4E-CD47618CB4C6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FC873-913C-480B-9B8D-AF53E0CB3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399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90EBA-975B-4B97-AF4E-CD47618CB4C6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FC873-913C-480B-9B8D-AF53E0CB3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90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90EBA-975B-4B97-AF4E-CD47618CB4C6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FC873-913C-480B-9B8D-AF53E0CB3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80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90EBA-975B-4B97-AF4E-CD47618CB4C6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FC873-913C-480B-9B8D-AF53E0CB3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15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90EBA-975B-4B97-AF4E-CD47618CB4C6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FC873-913C-480B-9B8D-AF53E0CB3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013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5" y="763588"/>
            <a:ext cx="577215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587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Perry</dc:creator>
  <cp:lastModifiedBy>Perry</cp:lastModifiedBy>
  <cp:revision>1</cp:revision>
  <dcterms:created xsi:type="dcterms:W3CDTF">2023-05-23T13:47:03Z</dcterms:created>
  <dcterms:modified xsi:type="dcterms:W3CDTF">2023-05-23T13:47:47Z</dcterms:modified>
</cp:coreProperties>
</file>