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108" d="100"/>
          <a:sy n="108" d="100"/>
        </p:scale>
        <p:origin x="-109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0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8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9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5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8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4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2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7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617" y="9144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5400" dirty="0" smtClean="0"/>
              <a:t>Questions?</a:t>
            </a:r>
          </a:p>
          <a:p>
            <a:pPr marL="0" indent="0">
              <a:buNone/>
            </a:pPr>
            <a:r>
              <a:rPr lang="en-US" sz="2800" dirty="0" smtClean="0"/>
              <a:t>Introducing my “posse”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Jwalant        Jeff         Michelle       Brett            Bud            Ling</a:t>
            </a:r>
          </a:p>
          <a:p>
            <a:pPr marL="0" indent="0">
              <a:buNone/>
            </a:pPr>
            <a:r>
              <a:rPr lang="en-US" sz="2800" dirty="0" smtClean="0"/>
              <a:t>           Desai       </a:t>
            </a:r>
            <a:r>
              <a:rPr lang="en-US" sz="2800" dirty="0" err="1" smtClean="0"/>
              <a:t>Uhlich</a:t>
            </a:r>
            <a:r>
              <a:rPr lang="en-US" sz="2800" dirty="0" smtClean="0"/>
              <a:t>       </a:t>
            </a:r>
            <a:r>
              <a:rPr lang="en-US" sz="2800" dirty="0" err="1" smtClean="0"/>
              <a:t>Lessard</a:t>
            </a:r>
            <a:r>
              <a:rPr lang="en-US" sz="2800" dirty="0" smtClean="0"/>
              <a:t>       Duncan       Norris        Huang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 smtClean="0"/>
              <a:t>Perry Kinkaide</a:t>
            </a:r>
          </a:p>
          <a:p>
            <a:pPr marL="0" indent="0" algn="ctr">
              <a:buNone/>
            </a:pPr>
            <a:r>
              <a:rPr lang="en-US" sz="3400" dirty="0" smtClean="0"/>
              <a:t>KEInetwork.net</a:t>
            </a:r>
          </a:p>
          <a:p>
            <a:pPr marL="0" indent="0" algn="ctr">
              <a:buNone/>
            </a:pPr>
            <a:r>
              <a:rPr lang="en-US" sz="3400" dirty="0" smtClean="0"/>
              <a:t>PerryKinkaide.com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69" y="5257800"/>
            <a:ext cx="2055192" cy="11078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3632982"/>
            <a:ext cx="1295400" cy="129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785399"/>
            <a:ext cx="890849" cy="1120177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58246"/>
              </p:ext>
            </p:extLst>
          </p:nvPr>
        </p:nvGraphicFramePr>
        <p:xfrm>
          <a:off x="768959" y="2121803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63" y="1825123"/>
            <a:ext cx="946761" cy="10564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836846"/>
            <a:ext cx="887866" cy="10564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862161"/>
            <a:ext cx="838200" cy="1019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828800"/>
            <a:ext cx="849923" cy="108615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806167"/>
            <a:ext cx="934989" cy="1075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9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26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Perry</dc:creator>
  <cp:lastModifiedBy>Perry</cp:lastModifiedBy>
  <cp:revision>10</cp:revision>
  <dcterms:created xsi:type="dcterms:W3CDTF">2023-03-16T23:44:11Z</dcterms:created>
  <dcterms:modified xsi:type="dcterms:W3CDTF">2023-09-19T13:07:17Z</dcterms:modified>
</cp:coreProperties>
</file>