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108" d="100"/>
          <a:sy n="108" d="100"/>
        </p:scale>
        <p:origin x="-104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0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8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9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5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80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4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2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02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7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838200"/>
            <a:ext cx="6542817" cy="14200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History &amp; Hysteria About </a:t>
            </a:r>
            <a:r>
              <a:rPr lang="en-US" sz="3600" dirty="0" err="1" smtClean="0"/>
              <a:t>ChatGPT</a:t>
            </a:r>
            <a:endParaRPr lang="en-US" sz="3600" dirty="0" smtClean="0"/>
          </a:p>
          <a:p>
            <a:pPr algn="ctr">
              <a:lnSpc>
                <a:spcPct val="150000"/>
              </a:lnSpc>
            </a:pPr>
            <a:r>
              <a:rPr lang="en-US" sz="2400" dirty="0" smtClean="0"/>
              <a:t>Same old. Same old. Change or be changed!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876800" y="3657600"/>
            <a:ext cx="34299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Prepared for:</a:t>
            </a:r>
          </a:p>
          <a:p>
            <a:r>
              <a:rPr lang="en-US" dirty="0" smtClean="0"/>
              <a:t>PROBUS Club of Central Edmonton</a:t>
            </a:r>
          </a:p>
          <a:p>
            <a:r>
              <a:rPr lang="en-US" dirty="0" smtClean="0"/>
              <a:t>September 19</a:t>
            </a:r>
            <a:r>
              <a:rPr lang="en-US" baseline="30000" dirty="0" smtClean="0"/>
              <a:t>th</a:t>
            </a:r>
            <a:r>
              <a:rPr lang="en-US" dirty="0" smtClean="0"/>
              <a:t>, 2023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432050"/>
            <a:ext cx="2097024" cy="16672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4267200"/>
            <a:ext cx="16276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Perry Kinkaide</a:t>
            </a:r>
          </a:p>
          <a:p>
            <a:r>
              <a:rPr lang="en-US" dirty="0" smtClean="0"/>
              <a:t>KEInetwork.net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412" y="4953000"/>
            <a:ext cx="121920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33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90600"/>
            <a:ext cx="85344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CA" b="1" dirty="0" smtClean="0"/>
              <a:t>Introduction </a:t>
            </a:r>
            <a:r>
              <a:rPr lang="en-CA" sz="1400" b="1" dirty="0" smtClean="0"/>
              <a:t>- </a:t>
            </a:r>
            <a:r>
              <a:rPr lang="en-CA" sz="1400" dirty="0" smtClean="0"/>
              <a:t>Welcome </a:t>
            </a:r>
            <a:r>
              <a:rPr lang="en-CA" sz="1400" dirty="0"/>
              <a:t>and introduction of the </a:t>
            </a:r>
            <a:r>
              <a:rPr lang="en-CA" sz="1400" dirty="0" smtClean="0"/>
              <a:t>topic. Brief </a:t>
            </a:r>
            <a:r>
              <a:rPr lang="en-CA" sz="1400" dirty="0"/>
              <a:t>overview of the importance of AI in our </a:t>
            </a:r>
            <a:r>
              <a:rPr lang="en-CA" sz="1400" dirty="0" smtClean="0"/>
              <a:t>lives. </a:t>
            </a:r>
          </a:p>
          <a:p>
            <a:pPr marL="400050" indent="-400050">
              <a:buFont typeface="+mj-lt"/>
              <a:buAutoNum type="romanUcPeriod"/>
            </a:pPr>
            <a:r>
              <a:rPr lang="en-CA" b="1" dirty="0" smtClean="0"/>
              <a:t>The </a:t>
            </a:r>
            <a:r>
              <a:rPr lang="en-CA" b="1" dirty="0"/>
              <a:t>Emergence of Generative </a:t>
            </a:r>
            <a:r>
              <a:rPr lang="en-CA" b="1" dirty="0" smtClean="0"/>
              <a:t>AI </a:t>
            </a:r>
            <a:r>
              <a:rPr lang="en-CA" sz="1400" b="1" dirty="0" smtClean="0"/>
              <a:t>- </a:t>
            </a:r>
            <a:r>
              <a:rPr lang="en-CA" sz="1400" dirty="0" smtClean="0"/>
              <a:t>Explanation </a:t>
            </a:r>
            <a:r>
              <a:rPr lang="en-CA" sz="1400" dirty="0"/>
              <a:t>of generative AI and its </a:t>
            </a:r>
            <a:r>
              <a:rPr lang="en-CA" sz="1400" dirty="0" smtClean="0"/>
              <a:t>significance. Milestones </a:t>
            </a:r>
            <a:r>
              <a:rPr lang="en-CA" sz="1400" dirty="0"/>
              <a:t>in the development of generative AI, including GPT </a:t>
            </a:r>
            <a:r>
              <a:rPr lang="en-CA" sz="1400" dirty="0" smtClean="0"/>
              <a:t>models. </a:t>
            </a:r>
            <a:r>
              <a:rPr lang="en-CA" sz="1400" dirty="0" smtClean="0">
                <a:solidFill>
                  <a:srgbClr val="FF0000"/>
                </a:solidFill>
              </a:rPr>
              <a:t>Introduction </a:t>
            </a:r>
            <a:r>
              <a:rPr lang="en-CA" sz="1400" dirty="0">
                <a:solidFill>
                  <a:srgbClr val="FF0000"/>
                </a:solidFill>
              </a:rPr>
              <a:t>to </a:t>
            </a:r>
            <a:r>
              <a:rPr lang="en-CA" sz="1400" dirty="0" err="1">
                <a:solidFill>
                  <a:srgbClr val="FF0000"/>
                </a:solidFill>
              </a:rPr>
              <a:t>ChatGPT</a:t>
            </a:r>
            <a:r>
              <a:rPr lang="en-CA" sz="1400" dirty="0">
                <a:solidFill>
                  <a:srgbClr val="FF0000"/>
                </a:solidFill>
              </a:rPr>
              <a:t> as a specific </a:t>
            </a:r>
            <a:r>
              <a:rPr lang="en-CA" sz="1400" dirty="0" smtClean="0">
                <a:solidFill>
                  <a:srgbClr val="FF0000"/>
                </a:solidFill>
              </a:rPr>
              <a:t>example.</a:t>
            </a:r>
            <a:endParaRPr lang="en-US" sz="1400" dirty="0">
              <a:solidFill>
                <a:srgbClr val="FF0000"/>
              </a:solidFill>
            </a:endParaRPr>
          </a:p>
          <a:p>
            <a:pPr marL="400050" indent="-400050">
              <a:buFont typeface="+mj-lt"/>
              <a:buAutoNum type="romanUcPeriod"/>
            </a:pPr>
            <a:r>
              <a:rPr lang="en-CA" b="1" dirty="0" smtClean="0"/>
              <a:t>Evolution </a:t>
            </a:r>
            <a:r>
              <a:rPr lang="en-CA" b="1" dirty="0"/>
              <a:t>of </a:t>
            </a:r>
            <a:r>
              <a:rPr lang="en-CA" b="1" dirty="0" err="1"/>
              <a:t>ChatGPT</a:t>
            </a:r>
            <a:r>
              <a:rPr lang="en-CA" b="1" dirty="0"/>
              <a:t> </a:t>
            </a:r>
            <a:r>
              <a:rPr lang="en-CA" sz="1400" b="1" dirty="0" smtClean="0"/>
              <a:t>- </a:t>
            </a:r>
            <a:r>
              <a:rPr lang="en-CA" sz="1400" dirty="0" smtClean="0"/>
              <a:t>The </a:t>
            </a:r>
            <a:r>
              <a:rPr lang="en-CA" sz="1400" dirty="0"/>
              <a:t>history and key versions of </a:t>
            </a:r>
            <a:r>
              <a:rPr lang="en-CA" sz="1400" dirty="0" err="1" smtClean="0"/>
              <a:t>ChatGPT</a:t>
            </a:r>
            <a:r>
              <a:rPr lang="en-CA" sz="1400" dirty="0" smtClean="0"/>
              <a:t>. Advancements </a:t>
            </a:r>
            <a:r>
              <a:rPr lang="en-CA" sz="1400" dirty="0"/>
              <a:t>in natural language processing and </a:t>
            </a:r>
            <a:r>
              <a:rPr lang="en-CA" sz="1400" dirty="0" smtClean="0"/>
              <a:t>understanding. </a:t>
            </a:r>
            <a:r>
              <a:rPr lang="en-CA" sz="1400" dirty="0" smtClean="0">
                <a:solidFill>
                  <a:srgbClr val="FF0000"/>
                </a:solidFill>
              </a:rPr>
              <a:t>Real-world </a:t>
            </a:r>
            <a:r>
              <a:rPr lang="en-CA" sz="1400" dirty="0">
                <a:solidFill>
                  <a:srgbClr val="FF0000"/>
                </a:solidFill>
              </a:rPr>
              <a:t>applications of </a:t>
            </a:r>
            <a:r>
              <a:rPr lang="en-CA" sz="1400" dirty="0" err="1" smtClean="0">
                <a:solidFill>
                  <a:srgbClr val="FF0000"/>
                </a:solidFill>
              </a:rPr>
              <a:t>ChatGPT</a:t>
            </a:r>
            <a:r>
              <a:rPr lang="en-CA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  <a:p>
            <a:pPr marL="400050" indent="-400050">
              <a:buFont typeface="+mj-lt"/>
              <a:buAutoNum type="romanUcPeriod"/>
            </a:pPr>
            <a:r>
              <a:rPr lang="en-CA" b="1" dirty="0" smtClean="0"/>
              <a:t>Public </a:t>
            </a:r>
            <a:r>
              <a:rPr lang="en-CA" b="1" dirty="0"/>
              <a:t>Concerns: </a:t>
            </a:r>
            <a:r>
              <a:rPr lang="en-CA" b="1" dirty="0" smtClean="0"/>
              <a:t>Misinformation </a:t>
            </a:r>
            <a:r>
              <a:rPr lang="en-CA" sz="1400" b="1" dirty="0" smtClean="0"/>
              <a:t>- </a:t>
            </a:r>
            <a:r>
              <a:rPr lang="en-CA" sz="1400" dirty="0" smtClean="0"/>
              <a:t>Discussion </a:t>
            </a:r>
            <a:r>
              <a:rPr lang="en-CA" sz="1400" dirty="0"/>
              <a:t>on the spread of misinformation through AI-generated </a:t>
            </a:r>
            <a:r>
              <a:rPr lang="en-CA" sz="1400" dirty="0" smtClean="0"/>
              <a:t>content. High-profile </a:t>
            </a:r>
            <a:r>
              <a:rPr lang="en-CA" sz="1400" dirty="0"/>
              <a:t>examples of misinformation incidents involving </a:t>
            </a:r>
            <a:r>
              <a:rPr lang="en-CA" sz="1400" dirty="0" smtClean="0"/>
              <a:t>AI. </a:t>
            </a:r>
            <a:r>
              <a:rPr lang="en-CA" sz="1400" dirty="0" smtClean="0">
                <a:solidFill>
                  <a:srgbClr val="FF0000"/>
                </a:solidFill>
              </a:rPr>
              <a:t>The </a:t>
            </a:r>
            <a:r>
              <a:rPr lang="en-CA" sz="1400" dirty="0">
                <a:solidFill>
                  <a:srgbClr val="FF0000"/>
                </a:solidFill>
              </a:rPr>
              <a:t>impact on public trust </a:t>
            </a:r>
            <a:r>
              <a:rPr lang="en-CA" sz="1400" dirty="0"/>
              <a:t>and information </a:t>
            </a:r>
            <a:r>
              <a:rPr lang="en-CA" sz="1400" dirty="0" smtClean="0"/>
              <a:t>integrity.</a:t>
            </a:r>
            <a:endParaRPr lang="en-US" sz="1400" dirty="0"/>
          </a:p>
          <a:p>
            <a:pPr marL="400050" indent="-400050">
              <a:buFont typeface="+mj-lt"/>
              <a:buAutoNum type="romanUcPeriod"/>
            </a:pPr>
            <a:r>
              <a:rPr lang="en-CA" b="1" dirty="0" smtClean="0"/>
              <a:t>Public </a:t>
            </a:r>
            <a:r>
              <a:rPr lang="en-CA" b="1" dirty="0"/>
              <a:t>Concerns: Privacy </a:t>
            </a:r>
            <a:r>
              <a:rPr lang="en-CA" sz="1400" b="1" dirty="0" smtClean="0"/>
              <a:t>- </a:t>
            </a:r>
            <a:r>
              <a:rPr lang="en-CA" sz="1400" dirty="0" smtClean="0"/>
              <a:t>Explanation </a:t>
            </a:r>
            <a:r>
              <a:rPr lang="en-CA" sz="1400" dirty="0"/>
              <a:t>of privacy concerns related to AI and </a:t>
            </a:r>
            <a:r>
              <a:rPr lang="en-CA" sz="1400" dirty="0" err="1" smtClean="0"/>
              <a:t>ChatGPT</a:t>
            </a:r>
            <a:r>
              <a:rPr lang="en-CA" sz="1400" dirty="0" smtClean="0"/>
              <a:t>. Instances </a:t>
            </a:r>
            <a:r>
              <a:rPr lang="en-CA" sz="1400" dirty="0"/>
              <a:t>of privacy breaches or ethical dilemmas involving </a:t>
            </a:r>
            <a:r>
              <a:rPr lang="en-CA" sz="1400" dirty="0" smtClean="0"/>
              <a:t>AI. </a:t>
            </a:r>
            <a:r>
              <a:rPr lang="en-CA" sz="1400" dirty="0" smtClean="0">
                <a:solidFill>
                  <a:srgbClr val="FF0000"/>
                </a:solidFill>
              </a:rPr>
              <a:t>The </a:t>
            </a:r>
            <a:r>
              <a:rPr lang="en-CA" sz="1400" dirty="0">
                <a:solidFill>
                  <a:srgbClr val="FF0000"/>
                </a:solidFill>
              </a:rPr>
              <a:t>balance between innovation and privacy </a:t>
            </a:r>
            <a:r>
              <a:rPr lang="en-CA" sz="1400" dirty="0" smtClean="0">
                <a:solidFill>
                  <a:srgbClr val="FF0000"/>
                </a:solidFill>
              </a:rPr>
              <a:t>protection.</a:t>
            </a:r>
            <a:endParaRPr lang="en-US" sz="1400" dirty="0">
              <a:solidFill>
                <a:srgbClr val="FF0000"/>
              </a:solidFill>
            </a:endParaRPr>
          </a:p>
          <a:p>
            <a:pPr marL="400050" indent="-400050">
              <a:buFont typeface="+mj-lt"/>
              <a:buAutoNum type="romanUcPeriod"/>
            </a:pPr>
            <a:r>
              <a:rPr lang="en-CA" b="1" dirty="0" smtClean="0"/>
              <a:t>Addressing </a:t>
            </a:r>
            <a:r>
              <a:rPr lang="en-CA" b="1" dirty="0"/>
              <a:t>Concerns </a:t>
            </a:r>
            <a:r>
              <a:rPr lang="en-CA" sz="1400" b="1" dirty="0" smtClean="0"/>
              <a:t>- </a:t>
            </a:r>
            <a:r>
              <a:rPr lang="en-CA" sz="1400" dirty="0" smtClean="0"/>
              <a:t>Overview </a:t>
            </a:r>
            <a:r>
              <a:rPr lang="en-CA" sz="1400" dirty="0"/>
              <a:t>of measures taken by developers and organizations to address </a:t>
            </a:r>
            <a:r>
              <a:rPr lang="en-CA" sz="1400" dirty="0" smtClean="0"/>
              <a:t>misinformation. </a:t>
            </a:r>
            <a:r>
              <a:rPr lang="en-CA" sz="1400" dirty="0" smtClean="0">
                <a:solidFill>
                  <a:srgbClr val="FF0000"/>
                </a:solidFill>
              </a:rPr>
              <a:t>Ethical </a:t>
            </a:r>
            <a:r>
              <a:rPr lang="en-CA" sz="1400" dirty="0">
                <a:solidFill>
                  <a:srgbClr val="FF0000"/>
                </a:solidFill>
              </a:rPr>
              <a:t>guidelines and regulations in the AI </a:t>
            </a:r>
            <a:r>
              <a:rPr lang="en-CA" sz="1400" dirty="0" smtClean="0">
                <a:solidFill>
                  <a:srgbClr val="FF0000"/>
                </a:solidFill>
              </a:rPr>
              <a:t>industry.</a:t>
            </a:r>
            <a:r>
              <a:rPr lang="en-CA" sz="1400" dirty="0" smtClean="0"/>
              <a:t> Ongoing </a:t>
            </a:r>
            <a:r>
              <a:rPr lang="en-CA" sz="1400" dirty="0"/>
              <a:t>research and development in AI ethics and </a:t>
            </a:r>
            <a:r>
              <a:rPr lang="en-CA" sz="1400" dirty="0" smtClean="0"/>
              <a:t>safety.</a:t>
            </a:r>
            <a:endParaRPr lang="en-US" sz="1400" dirty="0"/>
          </a:p>
          <a:p>
            <a:pPr marL="400050" indent="-400050">
              <a:buFont typeface="+mj-lt"/>
              <a:buAutoNum type="romanUcPeriod"/>
            </a:pPr>
            <a:r>
              <a:rPr lang="en-CA" b="1" dirty="0" smtClean="0"/>
              <a:t>The </a:t>
            </a:r>
            <a:r>
              <a:rPr lang="en-CA" b="1" dirty="0"/>
              <a:t>Future of </a:t>
            </a:r>
            <a:r>
              <a:rPr lang="en-CA" b="1" dirty="0" err="1"/>
              <a:t>ChatGPT</a:t>
            </a:r>
            <a:r>
              <a:rPr lang="en-CA" b="1" dirty="0"/>
              <a:t> and Generative </a:t>
            </a:r>
            <a:r>
              <a:rPr lang="en-CA" b="1" dirty="0" smtClean="0"/>
              <a:t>AI </a:t>
            </a:r>
            <a:r>
              <a:rPr lang="en-CA" sz="1400" b="1" dirty="0" smtClean="0"/>
              <a:t>- </a:t>
            </a:r>
            <a:r>
              <a:rPr lang="en-CA" sz="1400" dirty="0" smtClean="0"/>
              <a:t>Potential </a:t>
            </a:r>
            <a:r>
              <a:rPr lang="en-CA" sz="1400" dirty="0"/>
              <a:t>directions and </a:t>
            </a:r>
            <a:r>
              <a:rPr lang="en-CA" sz="1400" dirty="0" smtClean="0"/>
              <a:t>innovations. </a:t>
            </a:r>
            <a:r>
              <a:rPr lang="en-CA" sz="1400" dirty="0" smtClean="0">
                <a:solidFill>
                  <a:srgbClr val="FF0000"/>
                </a:solidFill>
              </a:rPr>
              <a:t>Balancing </a:t>
            </a:r>
            <a:r>
              <a:rPr lang="en-CA" sz="1400" dirty="0">
                <a:solidFill>
                  <a:srgbClr val="FF0000"/>
                </a:solidFill>
              </a:rPr>
              <a:t>technological advancement with ethical </a:t>
            </a:r>
            <a:r>
              <a:rPr lang="en-CA" sz="1400" dirty="0" smtClean="0">
                <a:solidFill>
                  <a:srgbClr val="FF0000"/>
                </a:solidFill>
              </a:rPr>
              <a:t>considerations. </a:t>
            </a:r>
            <a:r>
              <a:rPr lang="en-CA" sz="1400" dirty="0" smtClean="0"/>
              <a:t>The </a:t>
            </a:r>
            <a:r>
              <a:rPr lang="en-CA" sz="1400" dirty="0"/>
              <a:t>role of </a:t>
            </a:r>
            <a:r>
              <a:rPr lang="en-CA" sz="1400" dirty="0" err="1"/>
              <a:t>ChatGPT</a:t>
            </a:r>
            <a:r>
              <a:rPr lang="en-CA" sz="1400" dirty="0"/>
              <a:t> in shaping the AI </a:t>
            </a:r>
            <a:r>
              <a:rPr lang="en-CA" sz="1400" dirty="0" smtClean="0"/>
              <a:t>landscape</a:t>
            </a:r>
            <a:r>
              <a:rPr lang="en-CA" dirty="0" smtClean="0"/>
              <a:t>.</a:t>
            </a: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CA" b="1" dirty="0" smtClean="0"/>
              <a:t>Conclusion </a:t>
            </a:r>
            <a:r>
              <a:rPr lang="en-CA" sz="1400" b="1" dirty="0" smtClean="0"/>
              <a:t>- </a:t>
            </a:r>
            <a:r>
              <a:rPr lang="en-CA" sz="1400" dirty="0" smtClean="0"/>
              <a:t>Recap </a:t>
            </a:r>
            <a:r>
              <a:rPr lang="en-CA" sz="1400" dirty="0"/>
              <a:t>of key </a:t>
            </a:r>
            <a:r>
              <a:rPr lang="en-CA" sz="1400" dirty="0" smtClean="0"/>
              <a:t>points. Emphasis </a:t>
            </a:r>
            <a:r>
              <a:rPr lang="en-CA" sz="1400" dirty="0"/>
              <a:t>on the importance of </a:t>
            </a:r>
            <a:r>
              <a:rPr lang="en-CA" sz="1400" dirty="0">
                <a:solidFill>
                  <a:srgbClr val="FF0000"/>
                </a:solidFill>
              </a:rPr>
              <a:t>responsible AI </a:t>
            </a:r>
            <a:r>
              <a:rPr lang="en-CA" sz="1400" dirty="0" smtClean="0">
                <a:solidFill>
                  <a:srgbClr val="FF0000"/>
                </a:solidFill>
              </a:rPr>
              <a:t>development. </a:t>
            </a:r>
            <a:r>
              <a:rPr lang="en-CA" sz="1400" dirty="0" smtClean="0"/>
              <a:t>Encouragement </a:t>
            </a:r>
            <a:r>
              <a:rPr lang="en-CA" sz="1400" dirty="0"/>
              <a:t>for further discussion and exploration of </a:t>
            </a:r>
            <a:r>
              <a:rPr lang="en-CA" sz="1400" dirty="0">
                <a:solidFill>
                  <a:srgbClr val="FF0000"/>
                </a:solidFill>
              </a:rPr>
              <a:t>AI's role in </a:t>
            </a:r>
            <a:r>
              <a:rPr lang="en-CA" sz="1400" dirty="0" smtClean="0">
                <a:solidFill>
                  <a:srgbClr val="FF0000"/>
                </a:solidFill>
              </a:rPr>
              <a:t>society.</a:t>
            </a:r>
            <a:endParaRPr lang="en-US" sz="1400" dirty="0">
              <a:solidFill>
                <a:srgbClr val="FF0000"/>
              </a:solidFill>
            </a:endParaRPr>
          </a:p>
          <a:p>
            <a:pPr marL="400050" indent="-400050">
              <a:buFont typeface="+mj-lt"/>
              <a:buAutoNum type="romanUcPeriod"/>
            </a:pPr>
            <a:r>
              <a:rPr lang="en-CA" b="1" dirty="0" smtClean="0"/>
              <a:t>Q&amp;A - </a:t>
            </a:r>
            <a:r>
              <a:rPr lang="en-CA" sz="1400" dirty="0" smtClean="0"/>
              <a:t>Invite </a:t>
            </a:r>
            <a:r>
              <a:rPr lang="en-CA" sz="1400" dirty="0"/>
              <a:t>questions from the </a:t>
            </a:r>
            <a:r>
              <a:rPr lang="en-CA" sz="1400" dirty="0" smtClean="0"/>
              <a:t>audience.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2971800" y="380712"/>
            <a:ext cx="3566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Setting Expectations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7264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617" y="9144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5400" dirty="0" smtClean="0"/>
              <a:t>Questions?</a:t>
            </a:r>
          </a:p>
          <a:p>
            <a:pPr marL="0" indent="0">
              <a:buNone/>
            </a:pPr>
            <a:r>
              <a:rPr lang="en-US" sz="2800" dirty="0" smtClean="0"/>
              <a:t>Introducing my “posse”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Jwalant        Jeff         Michelle       Brett            Bud            Ling</a:t>
            </a:r>
          </a:p>
          <a:p>
            <a:pPr marL="0" indent="0">
              <a:buNone/>
            </a:pPr>
            <a:r>
              <a:rPr lang="en-US" sz="2800" dirty="0" smtClean="0"/>
              <a:t>           Desai       </a:t>
            </a:r>
            <a:r>
              <a:rPr lang="en-US" sz="2800" dirty="0" err="1" smtClean="0"/>
              <a:t>Uhlich</a:t>
            </a:r>
            <a:r>
              <a:rPr lang="en-US" sz="2800" dirty="0" smtClean="0"/>
              <a:t>       </a:t>
            </a:r>
            <a:r>
              <a:rPr lang="en-US" sz="2800" dirty="0" err="1" smtClean="0"/>
              <a:t>Lessard</a:t>
            </a:r>
            <a:r>
              <a:rPr lang="en-US" sz="2800" dirty="0" smtClean="0"/>
              <a:t>       Duncan       Norris        Huang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 smtClean="0"/>
              <a:t>Perry Kinkaide</a:t>
            </a:r>
          </a:p>
          <a:p>
            <a:pPr marL="0" indent="0" algn="ctr">
              <a:buNone/>
            </a:pPr>
            <a:r>
              <a:rPr lang="en-US" sz="3400" dirty="0" smtClean="0"/>
              <a:t>KEInetwork.net</a:t>
            </a:r>
          </a:p>
          <a:p>
            <a:pPr marL="0" indent="0" algn="ctr">
              <a:buNone/>
            </a:pPr>
            <a:r>
              <a:rPr lang="en-US" sz="3400" dirty="0" smtClean="0"/>
              <a:t>PerryKinkaide.com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69" y="5257800"/>
            <a:ext cx="2055192" cy="11078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3632982"/>
            <a:ext cx="1295400" cy="1295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785399"/>
            <a:ext cx="890849" cy="1120177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58246"/>
              </p:ext>
            </p:extLst>
          </p:nvPr>
        </p:nvGraphicFramePr>
        <p:xfrm>
          <a:off x="768959" y="2121803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363" y="1825123"/>
            <a:ext cx="946761" cy="10564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836846"/>
            <a:ext cx="887866" cy="10564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862161"/>
            <a:ext cx="838200" cy="10194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828800"/>
            <a:ext cx="849923" cy="108615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806167"/>
            <a:ext cx="934989" cy="1075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96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303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Perry</dc:creator>
  <cp:lastModifiedBy>Perry</cp:lastModifiedBy>
  <cp:revision>9</cp:revision>
  <dcterms:created xsi:type="dcterms:W3CDTF">2023-03-16T23:44:11Z</dcterms:created>
  <dcterms:modified xsi:type="dcterms:W3CDTF">2023-09-19T13:06:39Z</dcterms:modified>
</cp:coreProperties>
</file>